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3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F8B658-B2B6-7225-BE9E-B0297C14A1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578BA06-B191-3307-0C5F-CE6DC30A2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1C2A81-904E-3A98-5D54-3AAEBFBF7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6B5B-2D35-4AB4-B318-9B0C59DC33DD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0A559B-6262-AD27-A48B-34CDF5E68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297E81-F52E-3704-37E2-CB2BB0DF8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80320-E770-42F2-B571-1265CC575A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21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8EB6F9-7165-404F-5E2E-3A62E476C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76746F-BE54-3CB3-987F-4717C00CD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DEF87F-1B00-5E0C-3EB9-79936FF42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6B5B-2D35-4AB4-B318-9B0C59DC33DD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47FA04-C392-7FD3-17DD-A6491A303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1C8EF1-3051-EDB3-7C6B-2F1AEDBAF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80320-E770-42F2-B571-1265CC575A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665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4E22C78-A094-90D9-A250-1143B35A57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D6CA25A-2929-453A-DECB-DCA5AC708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B2FBCA-50FC-9989-F3EA-466EFD374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6B5B-2D35-4AB4-B318-9B0C59DC33DD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710D1F-96EA-C465-AD5E-53EBCE70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C4589B-787A-EBA6-86F4-DE9837210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80320-E770-42F2-B571-1265CC575A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154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FCDD8C-9DB5-E80A-4C3F-9B080CA78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768BAD-13F4-D714-D547-B8B8D7CB3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60A4BF-F1D3-41B5-EDDE-21B96EA0A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6B5B-2D35-4AB4-B318-9B0C59DC33DD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C14362-6EAF-D257-AC46-71998F9F9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165B85-AB3A-6DF9-9646-FB4CC706F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80320-E770-42F2-B571-1265CC575A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8934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F44809-E5EC-A552-7CD9-FB0DE7EA4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CC2260A-B02C-81E5-2229-EE119962D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E238A5-1270-01F4-4B05-3E6957CEE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6B5B-2D35-4AB4-B318-9B0C59DC33DD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5965DC-7B5D-9541-3564-148C8B0CC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C6B629-DDD1-C05B-DEE3-7DFD0DE87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80320-E770-42F2-B571-1265CC575A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3500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FA0DDD-41BA-AE7A-8F9D-891EBE6D0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D1BA97-DA99-DDA0-7760-CD2C39321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5BCBE61-6B25-D72C-87EC-2CB08E6BD9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BEBD182-105B-DFBD-17CA-7D51FA55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6B5B-2D35-4AB4-B318-9B0C59DC33DD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BB895C-C062-9497-25C3-DA9D83401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B2E34CD-03E0-EF5F-E82C-6227DF70D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80320-E770-42F2-B571-1265CC575A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5475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791E90-A823-117A-A62D-31B9FF0B0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B20B9-4663-5C15-5772-7295EC5C0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7BF3AA7-5FCF-64E8-333C-B9840676A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D00E918-0B06-8F56-FC6C-530DAFEC70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5EAC167-1EB9-D649-421C-D607C1883D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25439BD-D048-B92B-F042-EDCA056DD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6B5B-2D35-4AB4-B318-9B0C59DC33DD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DE15214-E6AE-A153-DB09-B090F476E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AF894AC-CDFC-354E-039F-8D201F7DF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80320-E770-42F2-B571-1265CC575A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660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E3B3C4-6A77-55CF-B5DE-1AC7F6189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FF20141-8CAD-EC26-D93C-C2DCD6F70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6B5B-2D35-4AB4-B318-9B0C59DC33DD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9F1D605-1FA6-9EDA-D934-CDF35390F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21438C5-1C75-659D-B69F-04BC4E1AC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80320-E770-42F2-B571-1265CC575A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D4139C1-6DEA-EE90-24F7-26A611E47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6B5B-2D35-4AB4-B318-9B0C59DC33DD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D6A2398-78F6-C8ED-9994-65D65F8A8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6CAD0BF-328F-4424-CEBD-7DAB2FCC7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80320-E770-42F2-B571-1265CC575A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4628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076D08-33D6-51C0-BAA5-FA0DB7DC0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85EDB2-3267-64FF-8161-35E4AB19A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744C4BD-2862-ECF9-E873-9B324AF925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FFB84B3-9DA3-FFD5-7E25-DB798A18E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6B5B-2D35-4AB4-B318-9B0C59DC33DD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4F27C56-41CF-E043-C591-C86B1ABAB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1DD409F-65EA-D092-EDD2-211749F91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80320-E770-42F2-B571-1265CC575A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0108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CCCA18-9D16-18DF-E290-32C4E1BA4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4C26F4D-0DE9-1BC9-57F2-D128F1D21D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8DC9749-5129-1115-5F68-DFD6B0BB0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1265D1-B158-DA12-48C4-B128D7B8E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6B5B-2D35-4AB4-B318-9B0C59DC33DD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287633-7F45-6FFA-AA01-9D4DB8F6B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81C0298-8AF5-661E-13C9-98A51A9BA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80320-E770-42F2-B571-1265CC575A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951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6303DAA-B899-5742-37DF-CADF436B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49907A-572A-34CA-C71D-B5606099E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239D24A-6A5D-4BF7-E30D-37C84503C7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106B5B-2D35-4AB4-B318-9B0C59DC33DD}" type="datetimeFigureOut">
              <a:rPr lang="it-IT" smtClean="0"/>
              <a:t>24/07/2026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E3F142-1654-4206-5731-8FCE817B9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CE65C9-BEE5-9700-D493-A01E8958F1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180320-E770-42F2-B571-1265CC575A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831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Copertina della presentazione dal titolo &quot;Key points from implementation, integrated health association&quot;">
            <a:extLst>
              <a:ext uri="{FF2B5EF4-FFF2-40B4-BE49-F238E27FC236}">
                <a16:creationId xmlns:a16="http://schemas.microsoft.com/office/drawing/2014/main" id="{CF0271EB-E467-0F3C-AD6D-DDB863EAA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886" y="17068"/>
            <a:ext cx="6853325" cy="684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493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ul tema delle best practice in Belgio, slide 1">
            <a:extLst>
              <a:ext uri="{FF2B5EF4-FFF2-40B4-BE49-F238E27FC236}">
                <a16:creationId xmlns:a16="http://schemas.microsoft.com/office/drawing/2014/main" id="{4AC59B18-6E6A-9E67-1300-938F40C4D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42" y="0"/>
            <a:ext cx="9417957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51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ul tema delle best practice in Belgio, slide 2">
            <a:extLst>
              <a:ext uri="{FF2B5EF4-FFF2-40B4-BE49-F238E27FC236}">
                <a16:creationId xmlns:a16="http://schemas.microsoft.com/office/drawing/2014/main" id="{494EAE24-C1C7-8290-C1AE-98E42A415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209" y="0"/>
            <a:ext cx="9276274" cy="658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563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ul tema delle best practice in Belgio, slide 3">
            <a:extLst>
              <a:ext uri="{FF2B5EF4-FFF2-40B4-BE49-F238E27FC236}">
                <a16:creationId xmlns:a16="http://schemas.microsoft.com/office/drawing/2014/main" id="{16A71A18-142A-76C0-912D-D8D30E5A6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781" y="261257"/>
            <a:ext cx="8937676" cy="702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50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e una cartina europea con valorizzati i paesi interessati dal progetto sul tema delle best practice in Belgio, slide 5">
            <a:extLst>
              <a:ext uri="{FF2B5EF4-FFF2-40B4-BE49-F238E27FC236}">
                <a16:creationId xmlns:a16="http://schemas.microsoft.com/office/drawing/2014/main" id="{6F36C92C-E275-5127-BF8F-D29A51FAE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266" y="0"/>
            <a:ext cx="8542885" cy="662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2862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Regione Liguria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Lara Marziale</dc:creator>
  <cp:lastModifiedBy>Lara Marziale</cp:lastModifiedBy>
  <cp:revision>1</cp:revision>
  <dcterms:created xsi:type="dcterms:W3CDTF">2026-07-24T08:03:43Z</dcterms:created>
  <dcterms:modified xsi:type="dcterms:W3CDTF">2026-07-24T08:06:31Z</dcterms:modified>
</cp:coreProperties>
</file>