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51" d="100"/>
          <a:sy n="51" d="100"/>
        </p:scale>
        <p:origin x="22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D9B7B0-EDBE-C6C2-B0D9-B1D97835A6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FED1D6F-47B6-B7F6-1E35-05AA3C769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FF6638-91BE-5C64-7AB5-F96E10E4F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43B9F0-FC9D-26D1-0503-C4F0C435D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25326D-B0BA-E07A-4888-CF3F9B981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53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033C87-71C8-46CF-0ECC-60B90CB2A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CD3E6A5-AABB-B3BA-7102-F26B80B03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DBA415-0F2E-9DF7-6E96-C5DD51D6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051F3B-01B6-CD51-281D-501C2066E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538F3C-3E4A-5B26-DEFC-7FD1D4563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4115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813162E-629E-AFD2-6102-ACC281311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0546E0B-3786-78EC-0FD2-362CD9882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462F2B-5439-DD75-E714-832F5F78E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370E16-21C8-DA79-2F6C-876CB072C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C0D0A1-844F-95C7-DA2D-33EC91C6C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3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651663-4349-5CCF-71B6-AD90F9380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4A920A-5801-DB80-44A0-BD9C02FD6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EF0E06-E218-0D65-7AB1-16ADFDDFA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56C46A-3110-8C8F-F779-B2F6CA7CD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170BAA-8956-33A8-0314-556C815B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4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B947DE-EBAA-6356-D071-2CEC4221E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285D7B-9E7F-C864-3A8F-281BC43B0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E8B892-0566-20D1-98FA-95699CC38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3C3EBD-CB07-6CC3-E2D4-97C038492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C4ECAD-1BD3-120C-3C4F-AEE958B1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75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D93499-642C-A18B-B903-BC905AB6E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854166-EB30-9DA6-0F89-C002A538A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E1A3186-2663-E38B-FCC7-87EDEF327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C57D76-F07D-7144-6C43-A4DBBE56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C5F1937-79DF-4289-3D64-81771BCAA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8616100-5D1D-54B7-FEB5-11B73DDA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0211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8A6329-D0BF-6C99-7C6E-070D1880B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5A53AF3-1CA6-E686-0C80-EFFEB125F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7D6322E-F182-16A6-6999-75DDC1FAE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CF58776-66FF-FE50-3389-311CAB825E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701DB2-AD38-10D7-3DFE-F5BA7B2DB8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6A70D9D-7A62-DC23-A0C9-5860E1BEF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EFE81A7-E154-2F07-1642-2005490D4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854D91F-0620-BB89-8BE4-4CC0D592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7977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D55346-5B11-1A3B-5E21-93F1D17D0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3782A32-3983-10C2-1699-A7CE4AD42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085A808-0B92-FD27-307A-618E4DF0E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2F97C48-481C-C2C7-F9D9-2770CA4F3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885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3D77C73-BA5C-0D13-6EB6-ACF0BE480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D00E035-63F2-3E9D-5C73-B5F51F5DB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11081-C706-F7BB-D843-5BDF27B4B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247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00EC2D-AB52-CF40-8C56-1757AD546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D6FB0E-3DB6-E6F0-382D-9744D056A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FC17CBD-153D-2CB3-93F0-D822B1BA90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96A6894-D1FE-6341-D45A-A89DCED8F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124BBF2-6A82-361C-4C37-E519C86AF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5973A81-6751-CA46-254C-6982D0965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817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6D87B3-008B-1BEA-01AF-B52EEB1D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FF32DD8-587A-53B8-E111-26F82FC6E9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A168E48-4CF9-180D-9892-A5CCC97CC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BC3A31E-BC8A-3AEB-108D-002091616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4681FA-FA9A-3FD1-31D3-C3144DE04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E67A1F2-705C-B6C8-9903-15F743D1E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799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DFB2D27-4A04-7FCB-28F8-4221F0D2D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BE3D30-2007-ADF6-7F77-410FE3F92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A66A7A-C099-B8BE-D020-F72213A1B0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D615AE-80DC-4B2E-A863-152855CFF50B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B0DD5F-4E30-606F-834E-84CF40161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323072-D87C-925A-C2C5-3D1F9D9A2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DCE459-E1C1-4C4A-9B0F-293C637799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913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Copertina della presentazione dal titolo &quot;Key points from implementation, integrated health association&quot;">
            <a:extLst>
              <a:ext uri="{FF2B5EF4-FFF2-40B4-BE49-F238E27FC236}">
                <a16:creationId xmlns:a16="http://schemas.microsoft.com/office/drawing/2014/main" id="{AE0DD819-E065-E190-DB38-5CBE30CC6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27" y="135294"/>
            <a:ext cx="6599345" cy="65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29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ul tema delle best practice in Andalusia, slide 1">
            <a:extLst>
              <a:ext uri="{FF2B5EF4-FFF2-40B4-BE49-F238E27FC236}">
                <a16:creationId xmlns:a16="http://schemas.microsoft.com/office/drawing/2014/main" id="{ADF7AC04-C48D-F278-A6C7-758ACC77E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269" y="70181"/>
            <a:ext cx="9369120" cy="664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59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ul tema delle best practice in Andalusia, slide 2">
            <a:extLst>
              <a:ext uri="{FF2B5EF4-FFF2-40B4-BE49-F238E27FC236}">
                <a16:creationId xmlns:a16="http://schemas.microsoft.com/office/drawing/2014/main" id="{5ACD8CF0-C291-D65F-1A38-73F8F6994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36" y="-79139"/>
            <a:ext cx="9841583" cy="691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28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ul tema delle best practice in Andalusia, slide 3">
            <a:extLst>
              <a:ext uri="{FF2B5EF4-FFF2-40B4-BE49-F238E27FC236}">
                <a16:creationId xmlns:a16="http://schemas.microsoft.com/office/drawing/2014/main" id="{9A762D20-B384-B7E9-E57F-B71BDCC86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36" y="-105416"/>
            <a:ext cx="9719035" cy="687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55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ul tema delle best practice in Andalusia, slide 4">
            <a:extLst>
              <a:ext uri="{FF2B5EF4-FFF2-40B4-BE49-F238E27FC236}">
                <a16:creationId xmlns:a16="http://schemas.microsoft.com/office/drawing/2014/main" id="{C7DBA6E6-180D-0716-A8E6-B3118090C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975" y="65988"/>
            <a:ext cx="8771923" cy="666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75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e una cartina europea con valorizzati i paesi interessati dal progetto sul tema delle best practice in Andalusia, slide 5">
            <a:extLst>
              <a:ext uri="{FF2B5EF4-FFF2-40B4-BE49-F238E27FC236}">
                <a16:creationId xmlns:a16="http://schemas.microsoft.com/office/drawing/2014/main" id="{D62FA7AC-F2DB-DAE5-936B-EB4283B0E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07" y="38276"/>
            <a:ext cx="9068586" cy="678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12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Regione Liguria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Lara Marziale</dc:creator>
  <cp:lastModifiedBy>Lara Marziale</cp:lastModifiedBy>
  <cp:revision>3</cp:revision>
  <dcterms:created xsi:type="dcterms:W3CDTF">2026-07-24T06:47:25Z</dcterms:created>
  <dcterms:modified xsi:type="dcterms:W3CDTF">2026-07-24T08:06:41Z</dcterms:modified>
</cp:coreProperties>
</file>